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61" r:id="rId3"/>
    <p:sldId id="259" r:id="rId4"/>
    <p:sldId id="260" r:id="rId5"/>
  </p:sldIdLst>
  <p:sldSz cx="9144000" cy="6858000" type="screen4x3"/>
  <p:notesSz cx="6807200" cy="99393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1DCBBE1-314B-45E7-A14D-E54A756E973C}" type="slidenum">
              <a:rPr lang="th-TH" smtClean="0"/>
              <a:t>‹#›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F5F293D-20BF-487A-BFA7-792ABC73B8A5}" type="datetimeFigureOut">
              <a:rPr lang="th-TH" smtClean="0"/>
              <a:t>01/08/60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microsoft.com/office/2007/relationships/hdphoto" Target="../media/hdphoto1.wdp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037977"/>
          </a:xfrm>
        </p:spPr>
        <p:txBody>
          <a:bodyPr/>
          <a:lstStyle/>
          <a:p>
            <a:r>
              <a:rPr lang="th-TH" dirty="0" smtClean="0"/>
              <a:t>การดำเนินการต่อไป</a:t>
            </a:r>
            <a:endParaRPr lang="th-TH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9552" y="1340768"/>
            <a:ext cx="7704856" cy="44644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0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 marL="457200" indent="-457200" algn="l">
              <a:buFont typeface="Arial" pitchFamily="34" charset="0"/>
              <a:buChar char="•"/>
            </a:pP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ติดตาม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หนังสือโครงการที่ลงนามโดยปลัดปลัดไปยัง รพ.ที่ร่วม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โครงการ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จัดทำรายชื่อผู้ติดตาม ใน </a:t>
            </a:r>
            <a:r>
              <a:rPr lang="th-TH" sz="2800" dirty="0" err="1">
                <a:latin typeface="Angsana New" pitchFamily="18" charset="-34"/>
                <a:cs typeface="Angsana New" pitchFamily="18" charset="-34"/>
              </a:rPr>
              <a:t>สคร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. </a:t>
            </a:r>
            <a:r>
              <a:rPr lang="th-TH" sz="2800" dirty="0" err="1">
                <a:latin typeface="Angsana New" pitchFamily="18" charset="-34"/>
                <a:cs typeface="Angsana New" pitchFamily="18" charset="-34"/>
              </a:rPr>
              <a:t>สสจ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. รพ. เบอร์โทรศัพท์ /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Email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สร้าง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Line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กลุ่มเพื่อใช้ในการติดต่อประสานงานในโครงการ 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DRS5th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การนิเทศงานสำหรับ รพ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.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ในพื้นที่กองทุนโลกนั้นให้ใช้เงินกองทุนโลก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Q12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สำหรับ รพ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นอกกองทุนโลกนั้น ให้ </a:t>
            </a:r>
            <a:r>
              <a:rPr lang="th-TH" sz="2800" dirty="0" err="1">
                <a:latin typeface="Angsana New" pitchFamily="18" charset="-34"/>
                <a:cs typeface="Angsana New" pitchFamily="18" charset="-34"/>
              </a:rPr>
              <a:t>สคร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พิจารณาดูว่า สามารถนำ </a:t>
            </a:r>
            <a:r>
              <a:rPr lang="th-TH" sz="2800" dirty="0" err="1">
                <a:latin typeface="Angsana New" pitchFamily="18" charset="-34"/>
                <a:cs typeface="Angsana New" pitchFamily="18" charset="-34"/>
              </a:rPr>
              <a:t>สสจ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.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ร่วมนิเทศด้วยได้ไหม ทางสำนักจะปรับเงินลงพื้นที่ให้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บทสรุปการ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Transportation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ใช้วิธี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cold chain </a:t>
            </a:r>
            <a:r>
              <a:rPr lang="th-TH" sz="2800" dirty="0">
                <a:latin typeface="Angsana New" pitchFamily="18" charset="-34"/>
                <a:cs typeface="Angsana New" pitchFamily="18" charset="-34"/>
              </a:rPr>
              <a:t>ทั้งหมดโดย ส่งทางไปรษณีย์เก็บเงิน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ปลายทาง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th-TH" sz="2800" dirty="0">
                <a:latin typeface="Angsana New" pitchFamily="18" charset="-34"/>
                <a:cs typeface="Angsana New" pitchFamily="18" charset="-34"/>
              </a:rPr>
              <a:t>จัดทำ </a:t>
            </a:r>
            <a:r>
              <a:rPr lang="en-US" sz="2800" dirty="0">
                <a:latin typeface="Angsana New" pitchFamily="18" charset="-34"/>
                <a:cs typeface="Angsana New" pitchFamily="18" charset="-34"/>
              </a:rPr>
              <a:t>DRS5TH BOX </a:t>
            </a:r>
            <a:r>
              <a:rPr lang="en-US" sz="2800" dirty="0" smtClean="0">
                <a:latin typeface="Angsana New" pitchFamily="18" charset="-34"/>
                <a:cs typeface="Angsana New" pitchFamily="18" charset="-34"/>
              </a:rPr>
              <a:t>SET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5886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32248"/>
            <a:ext cx="7620000" cy="2260848"/>
          </a:xfrm>
        </p:spPr>
        <p:txBody>
          <a:bodyPr/>
          <a:lstStyle/>
          <a:p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114300" indent="0" algn="ctr">
              <a:buNone/>
            </a:pPr>
            <a:r>
              <a:rPr lang="th-TH" sz="4400" dirty="0">
                <a:latin typeface="Angsana New" pitchFamily="18" charset="-34"/>
                <a:cs typeface="Angsana New" pitchFamily="18" charset="-34"/>
              </a:rPr>
              <a:t>เริ่มโครงการ 12 </a:t>
            </a:r>
            <a:r>
              <a:rPr lang="th-TH" sz="4400" dirty="0" smtClean="0">
                <a:latin typeface="Angsana New" pitchFamily="18" charset="-34"/>
                <a:cs typeface="Angsana New" pitchFamily="18" charset="-34"/>
              </a:rPr>
              <a:t>สิงหาคม </a:t>
            </a:r>
            <a:r>
              <a:rPr lang="th-TH" sz="4400" dirty="0">
                <a:latin typeface="Angsana New" pitchFamily="18" charset="-34"/>
                <a:cs typeface="Angsana New" pitchFamily="18" charset="-34"/>
              </a:rPr>
              <a:t>2560</a:t>
            </a:r>
          </a:p>
          <a:p>
            <a:pPr marL="114300" indent="0" algn="ctr">
              <a:buNone/>
            </a:pPr>
            <a:r>
              <a:rPr lang="en-US" sz="4400" dirty="0">
                <a:latin typeface="Angsana New" pitchFamily="18" charset="-34"/>
                <a:cs typeface="Angsana New" pitchFamily="18" charset="-34"/>
              </a:rPr>
              <a:t>DRS box set </a:t>
            </a:r>
            <a:r>
              <a:rPr lang="th-TH" sz="4400" dirty="0">
                <a:latin typeface="Angsana New" pitchFamily="18" charset="-34"/>
                <a:cs typeface="Angsana New" pitchFamily="18" charset="-34"/>
              </a:rPr>
              <a:t>ส่งถึงรพ ภายใน </a:t>
            </a:r>
            <a:r>
              <a:rPr lang="th-TH" sz="4400" dirty="0" smtClean="0">
                <a:latin typeface="Angsana New" pitchFamily="18" charset="-34"/>
                <a:cs typeface="Angsana New" pitchFamily="18" charset="-34"/>
              </a:rPr>
              <a:t>11 สิงหาคม </a:t>
            </a:r>
            <a:r>
              <a:rPr lang="th-TH" sz="4400" dirty="0">
                <a:latin typeface="Angsana New" pitchFamily="18" charset="-34"/>
                <a:cs typeface="Angsana New" pitchFamily="18" charset="-34"/>
              </a:rPr>
              <a:t>60</a:t>
            </a:r>
            <a:endParaRPr lang="th-TH" sz="4400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20158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>
          <a:xfrm>
            <a:off x="789015" y="908720"/>
            <a:ext cx="6703748" cy="5040560"/>
          </a:xfrm>
          <a:prstGeom prst="roundRect">
            <a:avLst/>
          </a:prstGeom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" name="Picture 2" descr="ผลการค้นหารูปภาพสำหรับ Box set icon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700700"/>
            <a:ext cx="1991582" cy="1991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1090080" y="1107553"/>
            <a:ext cx="1544012" cy="1529359"/>
            <a:chOff x="2086082" y="3436996"/>
            <a:chExt cx="1544012" cy="1529359"/>
          </a:xfrm>
        </p:grpSpPr>
        <p:sp>
          <p:nvSpPr>
            <p:cNvPr id="6" name="Rectangle 5"/>
            <p:cNvSpPr/>
            <p:nvPr/>
          </p:nvSpPr>
          <p:spPr>
            <a:xfrm>
              <a:off x="2086082" y="4597023"/>
              <a:ext cx="154401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th-TH" sz="1800" dirty="0" smtClean="0">
                  <a:latin typeface="Angsana New" pitchFamily="18" charset="-34"/>
                  <a:cs typeface="Angsana New" pitchFamily="18" charset="-34"/>
                </a:rPr>
                <a:t>1.คู่มือดำเนินโครงการ</a:t>
              </a:r>
              <a:endParaRPr lang="th-TH" sz="1800" dirty="0">
                <a:latin typeface="Angsana New" pitchFamily="18" charset="-34"/>
                <a:cs typeface="Angsana New" pitchFamily="18" charset="-34"/>
              </a:endParaRPr>
            </a:p>
          </p:txBody>
        </p:sp>
        <p:pic>
          <p:nvPicPr>
            <p:cNvPr id="7" name="Picture 19" descr="ผลการค้นหารูปภาพสำหรับ doc icon 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300000">
              <a:off x="2377755" y="3436996"/>
              <a:ext cx="1154472" cy="1154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Group 7"/>
          <p:cNvGrpSpPr/>
          <p:nvPr/>
        </p:nvGrpSpPr>
        <p:grpSpPr>
          <a:xfrm>
            <a:off x="2915674" y="1268760"/>
            <a:ext cx="2347117" cy="1513088"/>
            <a:chOff x="4648475" y="3396387"/>
            <a:chExt cx="2347117" cy="1513088"/>
          </a:xfrm>
        </p:grpSpPr>
        <p:sp>
          <p:nvSpPr>
            <p:cNvPr id="9" name="Rectangle 8"/>
            <p:cNvSpPr/>
            <p:nvPr/>
          </p:nvSpPr>
          <p:spPr>
            <a:xfrm>
              <a:off x="4776969" y="3912396"/>
              <a:ext cx="208101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th-TH" sz="1800" dirty="0" smtClean="0">
                  <a:latin typeface="Angsana New" pitchFamily="18" charset="-34"/>
                  <a:cs typeface="Angsana New" pitchFamily="18" charset="-34"/>
                </a:rPr>
                <a:t>2.แบบฟอร์ม</a:t>
              </a:r>
              <a:r>
                <a:rPr lang="th-TH" sz="1800" dirty="0">
                  <a:latin typeface="Angsana New" pitchFamily="18" charset="-34"/>
                  <a:cs typeface="Angsana New" pitchFamily="18" charset="-34"/>
                </a:rPr>
                <a:t>สำหรับหน่วยงาน </a:t>
              </a:r>
            </a:p>
          </p:txBody>
        </p:sp>
        <p:pic>
          <p:nvPicPr>
            <p:cNvPr id="10" name="Picture 4" descr="ผลการค้นหารูปภาพสำหรับ Document icon 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2962" y="3405350"/>
              <a:ext cx="483396" cy="4833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ผลการค้นหารูปภาพสำหรับ Document icon 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4125" y="3396387"/>
              <a:ext cx="483396" cy="4833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ผลการค้นหารูปภาพสำหรับ Document icon 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7521" y="3396387"/>
              <a:ext cx="483396" cy="4833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ผลการค้นหารูปภาพสำหรับ Document icon 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0917" y="3405350"/>
              <a:ext cx="483396" cy="4833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4648475" y="4263144"/>
              <a:ext cx="234711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1800" dirty="0" smtClean="0">
                  <a:latin typeface="Angsana New" pitchFamily="18" charset="-34"/>
                  <a:cs typeface="Angsana New" pitchFamily="18" charset="-34"/>
                </a:rPr>
                <a:t>สีขาว</a:t>
              </a:r>
              <a:r>
                <a:rPr lang="en-US" sz="1800" dirty="0" smtClean="0">
                  <a:latin typeface="Angsana New" pitchFamily="18" charset="-34"/>
                  <a:cs typeface="Angsana New" pitchFamily="18" charset="-34"/>
                </a:rPr>
                <a:t>=</a:t>
              </a:r>
              <a:r>
                <a:rPr lang="th-TH" sz="1800" dirty="0" smtClean="0">
                  <a:latin typeface="Angsana New" pitchFamily="18" charset="-34"/>
                  <a:cs typeface="Angsana New" pitchFamily="18" charset="-34"/>
                </a:rPr>
                <a:t>สำนักวัณโรค</a:t>
              </a:r>
            </a:p>
            <a:p>
              <a:pPr algn="ctr"/>
              <a:r>
                <a:rPr lang="th-TH" sz="1800" dirty="0" smtClean="0">
                  <a:latin typeface="Angsana New" pitchFamily="18" charset="-34"/>
                  <a:cs typeface="Angsana New" pitchFamily="18" charset="-34"/>
                </a:rPr>
                <a:t>สีส้ม</a:t>
              </a:r>
              <a:r>
                <a:rPr lang="en-US" sz="1800" dirty="0" smtClean="0">
                  <a:latin typeface="Angsana New" pitchFamily="18" charset="-34"/>
                  <a:cs typeface="Angsana New" pitchFamily="18" charset="-34"/>
                </a:rPr>
                <a:t>=</a:t>
              </a:r>
              <a:r>
                <a:rPr lang="th-TH" sz="1800" dirty="0" err="1" smtClean="0">
                  <a:latin typeface="Angsana New" pitchFamily="18" charset="-34"/>
                  <a:cs typeface="Angsana New" pitchFamily="18" charset="-34"/>
                </a:rPr>
                <a:t>สคร</a:t>
              </a:r>
              <a:r>
                <a:rPr lang="th-TH" sz="1800" dirty="0" smtClean="0">
                  <a:latin typeface="Angsana New" pitchFamily="18" charset="-34"/>
                  <a:cs typeface="Angsana New" pitchFamily="18" charset="-34"/>
                </a:rPr>
                <a:t>. สีฟ้า</a:t>
              </a:r>
              <a:r>
                <a:rPr lang="en-US" sz="1800" dirty="0" smtClean="0">
                  <a:latin typeface="Angsana New" pitchFamily="18" charset="-34"/>
                  <a:cs typeface="Angsana New" pitchFamily="18" charset="-34"/>
                </a:rPr>
                <a:t>=</a:t>
              </a:r>
              <a:r>
                <a:rPr lang="th-TH" sz="1800" dirty="0" err="1" smtClean="0">
                  <a:latin typeface="Angsana New" pitchFamily="18" charset="-34"/>
                  <a:cs typeface="Angsana New" pitchFamily="18" charset="-34"/>
                </a:rPr>
                <a:t>สสจ</a:t>
              </a:r>
              <a:r>
                <a:rPr lang="th-TH" sz="1800" dirty="0" smtClean="0">
                  <a:latin typeface="Angsana New" pitchFamily="18" charset="-34"/>
                  <a:cs typeface="Angsana New" pitchFamily="18" charset="-34"/>
                </a:rPr>
                <a:t>. สีเขียว</a:t>
              </a:r>
              <a:r>
                <a:rPr lang="en-US" sz="1800" dirty="0" smtClean="0">
                  <a:latin typeface="Angsana New" pitchFamily="18" charset="-34"/>
                  <a:cs typeface="Angsana New" pitchFamily="18" charset="-34"/>
                </a:rPr>
                <a:t>=</a:t>
              </a:r>
              <a:r>
                <a:rPr lang="th-TH" sz="1800" dirty="0" smtClean="0">
                  <a:latin typeface="Angsana New" pitchFamily="18" charset="-34"/>
                  <a:cs typeface="Angsana New" pitchFamily="18" charset="-34"/>
                </a:rPr>
                <a:t>รพ.</a:t>
              </a:r>
              <a:endParaRPr lang="th-TH" sz="1800" dirty="0">
                <a:latin typeface="Angsana New" pitchFamily="18" charset="-34"/>
                <a:cs typeface="Angsana New" pitchFamily="18" charset="-34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740490" y="4495276"/>
            <a:ext cx="1066904" cy="1381996"/>
            <a:chOff x="7586700" y="5248036"/>
            <a:chExt cx="841137" cy="1089552"/>
          </a:xfrm>
        </p:grpSpPr>
        <p:sp>
          <p:nvSpPr>
            <p:cNvPr id="16" name="Rectangle 15"/>
            <p:cNvSpPr/>
            <p:nvPr/>
          </p:nvSpPr>
          <p:spPr>
            <a:xfrm>
              <a:off x="7695849" y="6046410"/>
              <a:ext cx="731988" cy="2911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th-TH" sz="1800" dirty="0" smtClean="0">
                  <a:latin typeface="Angsana New" pitchFamily="18" charset="-34"/>
                  <a:cs typeface="Angsana New" pitchFamily="18" charset="-34"/>
                </a:rPr>
                <a:t>9.กล่อง</a:t>
              </a:r>
              <a:r>
                <a:rPr lang="th-TH" sz="1800" dirty="0" err="1" smtClean="0">
                  <a:latin typeface="Angsana New" pitchFamily="18" charset="-34"/>
                  <a:cs typeface="Angsana New" pitchFamily="18" charset="-34"/>
                </a:rPr>
                <a:t>โฟม</a:t>
              </a:r>
              <a:endParaRPr lang="th-TH" sz="1800" dirty="0">
                <a:latin typeface="Angsana New" pitchFamily="18" charset="-34"/>
                <a:cs typeface="Angsana New" pitchFamily="18" charset="-34"/>
              </a:endParaRPr>
            </a:p>
          </p:txBody>
        </p:sp>
        <p:pic>
          <p:nvPicPr>
            <p:cNvPr id="17" name="Picture 6" descr="รูปภาพที่เกี่ยวข้อง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6700" y="5248036"/>
              <a:ext cx="798374" cy="7983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Group 17"/>
          <p:cNvGrpSpPr/>
          <p:nvPr/>
        </p:nvGrpSpPr>
        <p:grpSpPr>
          <a:xfrm>
            <a:off x="5842608" y="1573355"/>
            <a:ext cx="817624" cy="1135565"/>
            <a:chOff x="280121" y="5391257"/>
            <a:chExt cx="817624" cy="1135565"/>
          </a:xfrm>
        </p:grpSpPr>
        <p:sp>
          <p:nvSpPr>
            <p:cNvPr id="19" name="Rectangle 18"/>
            <p:cNvSpPr/>
            <p:nvPr/>
          </p:nvSpPr>
          <p:spPr>
            <a:xfrm>
              <a:off x="280121" y="6157490"/>
              <a:ext cx="66717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th-TH" sz="1800" dirty="0" smtClean="0">
                  <a:latin typeface="Angsana New" pitchFamily="18" charset="-34"/>
                  <a:cs typeface="Angsana New" pitchFamily="18" charset="-34"/>
                </a:rPr>
                <a:t>3.สี</a:t>
              </a:r>
              <a:r>
                <a:rPr lang="th-TH" sz="1800" dirty="0">
                  <a:latin typeface="Angsana New" pitchFamily="18" charset="-34"/>
                  <a:cs typeface="Angsana New" pitchFamily="18" charset="-34"/>
                </a:rPr>
                <a:t>ย้อม</a:t>
              </a:r>
            </a:p>
          </p:txBody>
        </p:sp>
        <p:pic>
          <p:nvPicPr>
            <p:cNvPr id="20" name="Picture 8" descr="ผลการค้นหารูปภาพสำหรับ Bottle lab icon 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5391257"/>
              <a:ext cx="702209" cy="738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Group 23"/>
          <p:cNvGrpSpPr/>
          <p:nvPr/>
        </p:nvGrpSpPr>
        <p:grpSpPr>
          <a:xfrm>
            <a:off x="5694351" y="3062492"/>
            <a:ext cx="934743" cy="1230604"/>
            <a:chOff x="3512629" y="5275887"/>
            <a:chExt cx="934743" cy="1230604"/>
          </a:xfrm>
        </p:grpSpPr>
        <p:sp>
          <p:nvSpPr>
            <p:cNvPr id="25" name="Rectangle 24"/>
            <p:cNvSpPr/>
            <p:nvPr/>
          </p:nvSpPr>
          <p:spPr>
            <a:xfrm>
              <a:off x="3626313" y="6137159"/>
              <a:ext cx="82105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800" dirty="0" smtClean="0">
                  <a:latin typeface="Angsana New" pitchFamily="18" charset="-34"/>
                  <a:cs typeface="Angsana New" pitchFamily="18" charset="-34"/>
                </a:rPr>
                <a:t>6.Ice Pack</a:t>
              </a:r>
              <a:endParaRPr lang="en-US" sz="1800" dirty="0">
                <a:latin typeface="Angsana New" pitchFamily="18" charset="-34"/>
                <a:cs typeface="Angsana New" pitchFamily="18" charset="-34"/>
              </a:endParaRPr>
            </a:p>
          </p:txBody>
        </p:sp>
        <p:pic>
          <p:nvPicPr>
            <p:cNvPr id="26" name="Picture 11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2629" y="5275887"/>
              <a:ext cx="920324" cy="844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7" name="Group 26"/>
          <p:cNvGrpSpPr/>
          <p:nvPr/>
        </p:nvGrpSpPr>
        <p:grpSpPr>
          <a:xfrm>
            <a:off x="1461901" y="3011406"/>
            <a:ext cx="1256625" cy="1427630"/>
            <a:chOff x="1314200" y="5398318"/>
            <a:chExt cx="935998" cy="1063371"/>
          </a:xfrm>
        </p:grpSpPr>
        <p:sp>
          <p:nvSpPr>
            <p:cNvPr id="28" name="Rectangle 27"/>
            <p:cNvSpPr/>
            <p:nvPr/>
          </p:nvSpPr>
          <p:spPr>
            <a:xfrm>
              <a:off x="1530059" y="6186592"/>
              <a:ext cx="495748" cy="2750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th-TH" sz="1800" dirty="0" smtClean="0">
                  <a:latin typeface="Angsana New" pitchFamily="18" charset="-34"/>
                  <a:cs typeface="Angsana New" pitchFamily="18" charset="-34"/>
                </a:rPr>
                <a:t>4.สไลด์</a:t>
              </a:r>
              <a:endParaRPr lang="th-TH" sz="1800" dirty="0">
                <a:latin typeface="Angsana New" pitchFamily="18" charset="-34"/>
                <a:cs typeface="Angsana New" pitchFamily="18" charset="-34"/>
              </a:endParaRPr>
            </a:p>
          </p:txBody>
        </p:sp>
        <p:pic>
          <p:nvPicPr>
            <p:cNvPr id="29" name="Picture 13" descr="ผลการค้นหารูปภาพสำหรับ microscope slide icon 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4200" y="5398318"/>
              <a:ext cx="935998" cy="7388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0" name="Group 29"/>
          <p:cNvGrpSpPr/>
          <p:nvPr/>
        </p:nvGrpSpPr>
        <p:grpSpPr>
          <a:xfrm>
            <a:off x="3683932" y="4725144"/>
            <a:ext cx="1560042" cy="1100617"/>
            <a:chOff x="5950646" y="5470402"/>
            <a:chExt cx="1369088" cy="965898"/>
          </a:xfrm>
        </p:grpSpPr>
        <p:sp>
          <p:nvSpPr>
            <p:cNvPr id="31" name="Rectangle 30"/>
            <p:cNvSpPr/>
            <p:nvPr/>
          </p:nvSpPr>
          <p:spPr>
            <a:xfrm>
              <a:off x="5950646" y="6112175"/>
              <a:ext cx="1369088" cy="3241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th-TH" sz="1800" dirty="0" smtClean="0">
                  <a:latin typeface="Angsana New" pitchFamily="18" charset="-34"/>
                  <a:cs typeface="Angsana New" pitchFamily="18" charset="-34"/>
                </a:rPr>
                <a:t>8.สติ๊กเกอร์ พร้อม</a:t>
              </a:r>
              <a:r>
                <a:rPr lang="th-TH" sz="1800" dirty="0">
                  <a:latin typeface="Angsana New" pitchFamily="18" charset="-34"/>
                  <a:cs typeface="Angsana New" pitchFamily="18" charset="-34"/>
                </a:rPr>
                <a:t>โค๊ด</a:t>
              </a:r>
            </a:p>
          </p:txBody>
        </p:sp>
        <p:pic>
          <p:nvPicPr>
            <p:cNvPr id="32" name="Picture 15" descr="ผลการค้นหารูปภาพสำหรับ Sticker label 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3794" y="5470402"/>
              <a:ext cx="921958" cy="5974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Group 32"/>
          <p:cNvGrpSpPr/>
          <p:nvPr/>
        </p:nvGrpSpPr>
        <p:grpSpPr>
          <a:xfrm>
            <a:off x="1659375" y="4596359"/>
            <a:ext cx="1460656" cy="1283426"/>
            <a:chOff x="4768668" y="5459574"/>
            <a:chExt cx="1056054" cy="927917"/>
          </a:xfrm>
        </p:grpSpPr>
        <p:sp>
          <p:nvSpPr>
            <p:cNvPr id="34" name="Rectangle 33"/>
            <p:cNvSpPr/>
            <p:nvPr/>
          </p:nvSpPr>
          <p:spPr>
            <a:xfrm>
              <a:off x="4768668" y="6120464"/>
              <a:ext cx="1056054" cy="2670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th-TH" sz="1800" dirty="0" smtClean="0">
                  <a:latin typeface="Angsana New" pitchFamily="18" charset="-34"/>
                  <a:cs typeface="Angsana New" pitchFamily="18" charset="-34"/>
                </a:rPr>
                <a:t>7.ตลับ</a:t>
              </a:r>
              <a:r>
                <a:rPr lang="th-TH" sz="1800" dirty="0">
                  <a:latin typeface="Angsana New" pitchFamily="18" charset="-34"/>
                  <a:cs typeface="Angsana New" pitchFamily="18" charset="-34"/>
                </a:rPr>
                <a:t>เสมหะ ฝาแดง</a:t>
              </a:r>
            </a:p>
          </p:txBody>
        </p:sp>
        <p:pic>
          <p:nvPicPr>
            <p:cNvPr id="35" name="Picture 17" descr="รูปภาพที่เกี่ยวข้อง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1555" y="5459574"/>
              <a:ext cx="701093" cy="701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Rectangle 35"/>
          <p:cNvSpPr/>
          <p:nvPr/>
        </p:nvSpPr>
        <p:spPr>
          <a:xfrm>
            <a:off x="409832" y="260648"/>
            <a:ext cx="3360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DRS5TH </a:t>
            </a:r>
            <a:r>
              <a:rPr lang="en-US" dirty="0" smtClean="0"/>
              <a:t>BOX SET</a:t>
            </a:r>
            <a:endParaRPr lang="en-US" dirty="0"/>
          </a:p>
        </p:txBody>
      </p:sp>
      <p:grpSp>
        <p:nvGrpSpPr>
          <p:cNvPr id="38" name="Group 37"/>
          <p:cNvGrpSpPr/>
          <p:nvPr/>
        </p:nvGrpSpPr>
        <p:grpSpPr>
          <a:xfrm>
            <a:off x="3441330" y="2924944"/>
            <a:ext cx="1177664" cy="1525482"/>
            <a:chOff x="4693671" y="2971494"/>
            <a:chExt cx="1001341" cy="1297083"/>
          </a:xfrm>
        </p:grpSpPr>
        <p:sp>
          <p:nvSpPr>
            <p:cNvPr id="22" name="Rectangle 21"/>
            <p:cNvSpPr/>
            <p:nvPr/>
          </p:nvSpPr>
          <p:spPr>
            <a:xfrm>
              <a:off x="5003700" y="3954542"/>
              <a:ext cx="691312" cy="3140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800" dirty="0" smtClean="0">
                  <a:latin typeface="Angsana New" pitchFamily="18" charset="-34"/>
                  <a:cs typeface="Angsana New" pitchFamily="18" charset="-34"/>
                </a:rPr>
                <a:t>5.Zip lock</a:t>
              </a:r>
              <a:endParaRPr lang="en-US" sz="1800" dirty="0">
                <a:latin typeface="Angsana New" pitchFamily="18" charset="-34"/>
                <a:cs typeface="Angsana New" pitchFamily="18" charset="-34"/>
              </a:endParaRPr>
            </a:p>
          </p:txBody>
        </p:sp>
        <p:pic>
          <p:nvPicPr>
            <p:cNvPr id="4098" name="Picture 2" descr="ผลการค้นหารูปภาพสำหรับ 5.Zip lock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3671" y="2971494"/>
              <a:ext cx="983048" cy="983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4861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ผลการค้นหารูปภาพสำหรับ thank you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660704" cy="273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619672" y="2708920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www.srlthailand.org/DRS5TH</a:t>
            </a:r>
            <a:endParaRPr lang="th-TH" dirty="0"/>
          </a:p>
        </p:txBody>
      </p:sp>
      <p:pic>
        <p:nvPicPr>
          <p:cNvPr id="3075" name="Picture 3" descr="D:\Orimura\Desktop\DRS5th web\DRS5TH NETWOR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99100"/>
            <a:ext cx="219075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252532" y="5301208"/>
            <a:ext cx="29412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DRS5TH NETWORK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5641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82</TotalTime>
  <Words>173</Words>
  <Application>Microsoft Office PowerPoint</Application>
  <PresentationFormat>On-screen Show (4:3)</PresentationFormat>
  <Paragraphs>25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Adjacency</vt:lpstr>
      <vt:lpstr>การดำเนินการต่อไป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การดำเนินการ</dc:title>
  <dc:creator>Orimura-Home</dc:creator>
  <cp:lastModifiedBy>Windows User</cp:lastModifiedBy>
  <cp:revision>12</cp:revision>
  <dcterms:created xsi:type="dcterms:W3CDTF">2017-07-31T13:28:44Z</dcterms:created>
  <dcterms:modified xsi:type="dcterms:W3CDTF">2017-08-01T00:25:28Z</dcterms:modified>
</cp:coreProperties>
</file>